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88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83D90-C40E-4AA3-AD48-6BF0EA5033CD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1ACB2-0C89-4A7B-9EA7-B70D2D73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73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07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7D05A-5007-4AB5-A2FA-9F3DA4B43CDF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27560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ЛЁВИН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БОРИС АЛЕКСЕЕВИЧ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355726"/>
            <a:ext cx="6980598" cy="120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Условия эффективной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подготовки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специалистов нового поколения для железнодорожного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транспорта»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3385" y="699542"/>
            <a:ext cx="6154960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 ФОРМИРОВАНИЯ НОВЫХ КОМПЕТЕНЦИЙ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672128" y="843558"/>
            <a:ext cx="731520" cy="1216152"/>
          </a:xfrm>
          <a:prstGeom prst="curv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7740352" y="915566"/>
            <a:ext cx="731520" cy="1216152"/>
          </a:xfrm>
          <a:prstGeom prst="curved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283718"/>
            <a:ext cx="6154960" cy="25202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Фундаментальных знаний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Профессиональной подготовки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Практических, адаптированных </a:t>
            </a:r>
            <a:r>
              <a:rPr lang="ru-RU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производству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умений и навыков</a:t>
            </a: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13385" y="1707654"/>
            <a:ext cx="6189239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СИНТЕЗ ВЫСОКОГО УРОВНЯ: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03848" y="2412457"/>
            <a:ext cx="2592288" cy="116740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100"/>
              </a:lnSpc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</a:t>
            </a:r>
            <a:b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ОТРАСЛЕВЫХ</a:t>
            </a:r>
            <a:b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ВУЗОВ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13385" y="699542"/>
            <a:ext cx="6154960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БАЗА ФОРМИРОВАНИЯ НОВЫХ КОМПЕТЕНЦИЙ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419621"/>
            <a:ext cx="4104456" cy="6147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Тесная связь с</a:t>
            </a:r>
          </a:p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роизводственным бизнесом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1419622"/>
            <a:ext cx="4392488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Признанная уникальной в России и за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рубежом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целевой подготовки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4" y="2409731"/>
            <a:ext cx="2376264" cy="12421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Непрерывность,</a:t>
            </a:r>
          </a:p>
          <a:p>
            <a:pPr algn="ctr"/>
            <a:r>
              <a:rPr lang="ru-RU" sz="1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многоуровневость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sz="1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многопрофильность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16216" y="2355726"/>
            <a:ext cx="2520280" cy="12421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Эффективная система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ДПО,</a:t>
            </a:r>
            <a:r>
              <a:rPr lang="ru-RU" b="1" dirty="0" smtClean="0"/>
              <a:t> в том числе</a:t>
            </a:r>
          </a:p>
          <a:p>
            <a:pPr algn="ctr"/>
            <a:r>
              <a:rPr lang="ru-RU" b="1" dirty="0" smtClean="0"/>
              <a:t>по программам </a:t>
            </a:r>
            <a:r>
              <a:rPr lang="ru-RU" b="1" dirty="0" smtClean="0">
                <a:solidFill>
                  <a:srgbClr val="FF0000"/>
                </a:solidFill>
              </a:rPr>
              <a:t>МБА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7504" y="4027186"/>
            <a:ext cx="4392488" cy="8488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Авторитетные </a:t>
            </a:r>
            <a:r>
              <a:rPr lang="ru-RU" b="1" dirty="0" smtClean="0">
                <a:solidFill>
                  <a:srgbClr val="FF0000"/>
                </a:solidFill>
              </a:rPr>
              <a:t>научные школы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ru-RU" b="1" dirty="0"/>
              <a:t>н</a:t>
            </a:r>
            <a:r>
              <a:rPr lang="ru-RU" b="1" dirty="0" smtClean="0"/>
              <a:t>аучное сопровождение приоритетных проектов (ВСД, ИТС и пр.)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644008" y="4027187"/>
            <a:ext cx="4392488" cy="8488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Высокий уровень квалификации ППС.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имеющие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аналогов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учебно-научные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центры и лаборатории</a:t>
            </a:r>
          </a:p>
          <a:p>
            <a:pPr algn="ctr"/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2987824" y="2067694"/>
            <a:ext cx="576064" cy="4320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5364088" y="2067694"/>
            <a:ext cx="432048" cy="4320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2555776" y="3003797"/>
            <a:ext cx="576064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5868144" y="2995414"/>
            <a:ext cx="648072" cy="7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3131840" y="3552915"/>
            <a:ext cx="576064" cy="4589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112060" y="3552915"/>
            <a:ext cx="720080" cy="4320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5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9542"/>
            <a:ext cx="8784976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46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СТРАТЕГИЧЕСКИЕ МЕЖДУНАРОДНЫЕ ПАРТНЁРЫ РОССИЙСКИХ ТРАНСПОРТНЫХ ВУЗОВ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2" descr="als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852" y="2931790"/>
            <a:ext cx="2308859" cy="4320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15" descr="снцф"/>
          <p:cNvPicPr>
            <a:picLocks noChangeAspect="1" noChangeArrowheads="1"/>
          </p:cNvPicPr>
          <p:nvPr/>
        </p:nvPicPr>
        <p:blipFill>
          <a:blip r:embed="rId3" cstate="print"/>
          <a:srcRect l="1618" b="5642"/>
          <a:stretch>
            <a:fillRect/>
          </a:stretch>
        </p:blipFill>
        <p:spPr bwMode="auto">
          <a:xfrm>
            <a:off x="4392488" y="2643758"/>
            <a:ext cx="1979712" cy="8640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18" descr="дойч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1255" y="2715766"/>
            <a:ext cx="1382713" cy="835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255" y="1401484"/>
            <a:ext cx="1454721" cy="109825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504" y="1419622"/>
            <a:ext cx="1872208" cy="10801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651" y="3767261"/>
            <a:ext cx="1710429" cy="89272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240" y="1419622"/>
            <a:ext cx="2015208" cy="129614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80720" y="2789231"/>
            <a:ext cx="2339752" cy="100665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775" y="3795886"/>
            <a:ext cx="1680567" cy="100811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3" y="3867894"/>
            <a:ext cx="1440161" cy="9001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3" y="3497067"/>
            <a:ext cx="2443808" cy="586851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151159" y="1401484"/>
            <a:ext cx="2443808" cy="13142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Ведущие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ниверситеты более чем </a:t>
            </a:r>
          </a:p>
          <a:p>
            <a:pPr algn="ctr"/>
            <a:r>
              <a:rPr lang="ru-RU" sz="20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 мира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83918"/>
            <a:ext cx="220497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43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9542"/>
            <a:ext cx="6768753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46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ФОРМИРОВАНИЯ НОВЫХ КОМПЕТЕНЦИЙ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344706"/>
            <a:ext cx="8884024" cy="35313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 госзаказа вузам – </a:t>
            </a:r>
            <a:r>
              <a:rPr lang="ru-RU" b="1" i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среднесрочный </a:t>
            </a:r>
            <a:r>
              <a:rPr lang="ru-RU" b="1" i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 потребности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отрасли в специалистах всех уровней с указанием требуемых профессиональных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практических знаний и навыков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Дальнейшее совершенствование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b="1" i="1" dirty="0" err="1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довузовской</a:t>
            </a:r>
            <a:r>
              <a:rPr lang="ru-RU" b="1" i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целевой </a:t>
            </a:r>
            <a:r>
              <a:rPr lang="ru-RU" b="1" i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 </a:t>
            </a:r>
            <a:r>
              <a:rPr lang="ru-RU" b="1" i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ведущих предприятиях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ОАО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«РЖД» и зарубежных транспортных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b="1" i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стажировок </a:t>
            </a:r>
            <a:r>
              <a:rPr lang="ru-RU" b="1" i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ППС вузов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крупнейших предприятиях России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рубежом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Переподготовка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повышение квалификации персонала в </a:t>
            </a:r>
            <a:r>
              <a:rPr lang="ru-RU" b="1" i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системе ДПО </a:t>
            </a:r>
            <a:r>
              <a:rPr lang="ru-RU" b="1" i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объёмов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НТР, выполняемых вузами по </a:t>
            </a:r>
            <a:r>
              <a:rPr lang="ru-RU" b="1" i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заказам транспортных </a:t>
            </a:r>
            <a:r>
              <a:rPr lang="ru-RU" b="1" i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предприятий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основа повышения качества образования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68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9542"/>
            <a:ext cx="6768753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46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ВУЗЫ                  БИЗНЕС. ПРИОРИТЕТЫ ПАРТНЁРСТВА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344706"/>
            <a:ext cx="8884024" cy="35313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ts val="28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 </a:t>
            </a:r>
            <a:r>
              <a:rPr lang="ru-RU" b="1" i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основа для </a:t>
            </a:r>
            <a:r>
              <a:rPr lang="ru-RU" b="1" i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b="1" i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стандартов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нового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поколения</a:t>
            </a:r>
          </a:p>
          <a:p>
            <a:pPr marL="285750" indent="-285750">
              <a:lnSpc>
                <a:spcPts val="28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Общественно-профессиональная аккредитация</a:t>
            </a:r>
          </a:p>
          <a:p>
            <a:pPr marL="285750" indent="-285750">
              <a:lnSpc>
                <a:spcPts val="2860"/>
              </a:lnSpc>
              <a:buFont typeface="Wingdings" panose="05000000000000000000" pitchFamily="2" charset="2"/>
              <a:buChar char="ü"/>
            </a:pPr>
            <a:r>
              <a:rPr lang="ru-RU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b="1" i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гарантия инноваций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транспорте</a:t>
            </a:r>
          </a:p>
          <a:p>
            <a:pPr marL="285750" indent="-285750">
              <a:lnSpc>
                <a:spcPts val="28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Специальности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подготовки </a:t>
            </a:r>
            <a:r>
              <a:rPr lang="ru-RU" b="1" i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экономического и юридического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профилей</a:t>
            </a:r>
          </a:p>
          <a:p>
            <a:pPr marL="285750" indent="-285750">
              <a:lnSpc>
                <a:spcPts val="28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Заказы вузам на проведение </a:t>
            </a:r>
            <a:r>
              <a:rPr lang="ru-RU" b="1" i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фундаментальных и поисковых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</a:t>
            </a:r>
          </a:p>
          <a:p>
            <a:pPr marL="285750" indent="-285750">
              <a:lnSpc>
                <a:spcPts val="286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Совместные усилия по законодательному </a:t>
            </a:r>
            <a:r>
              <a:rPr lang="ru-RU" b="1" i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восстановлению целевого приёма на СПО </a:t>
            </a: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1907704" y="843558"/>
            <a:ext cx="936104" cy="360040"/>
          </a:xfrm>
          <a:prstGeom prst="left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609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237</Words>
  <Application>Microsoft Office PowerPoint</Application>
  <PresentationFormat>Экран (16:9)</PresentationFormat>
  <Paragraphs>44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olkhovikov_d</dc:creator>
  <cp:lastModifiedBy>Андрей Николаевич</cp:lastModifiedBy>
  <cp:revision>38</cp:revision>
  <cp:lastPrinted>2016-05-26T07:28:38Z</cp:lastPrinted>
  <dcterms:created xsi:type="dcterms:W3CDTF">2014-04-17T10:21:49Z</dcterms:created>
  <dcterms:modified xsi:type="dcterms:W3CDTF">2016-06-01T12:18:24Z</dcterms:modified>
</cp:coreProperties>
</file>